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66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DM Sans" pitchFamily="2" charset="0"/>
      <p:regular r:id="rId17"/>
    </p:embeddedFont>
    <p:embeddedFont>
      <p:font typeface="Libre Baskerville" panose="02000000000000000000" pitchFamily="2" charset="0"/>
      <p:regular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2162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5946" y="2519679"/>
            <a:ext cx="10590790" cy="3213178"/>
          </a:xfrm>
        </p:spPr>
        <p:txBody>
          <a:bodyPr anchor="b"/>
          <a:lstStyle>
            <a:lvl1pPr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385946" y="5732856"/>
            <a:ext cx="10590790" cy="103370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2190781" y="2150669"/>
            <a:ext cx="1188719" cy="3657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10742372" y="3873399"/>
            <a:ext cx="4631754" cy="36576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2423049" y="354876"/>
            <a:ext cx="1005839" cy="92122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09682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5963912"/>
            <a:ext cx="10590791" cy="680086"/>
          </a:xfrm>
        </p:spPr>
        <p:txBody>
          <a:bodyPr anchor="b">
            <a:normAutofit/>
          </a:bodyPr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85945" y="822960"/>
            <a:ext cx="10590791" cy="4114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6643998"/>
            <a:ext cx="10590790" cy="592454"/>
          </a:xfrm>
        </p:spPr>
        <p:txBody>
          <a:bodyPr>
            <a:normAutofit/>
          </a:bodyPr>
          <a:lstStyle>
            <a:lvl1pPr marL="0" indent="0">
              <a:buNone/>
              <a:defRPr sz="144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3235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8558" y="1276101"/>
            <a:ext cx="10598179" cy="1647583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5" y="4251960"/>
            <a:ext cx="10590791" cy="2971800"/>
          </a:xfrm>
        </p:spPr>
        <p:txBody>
          <a:bodyPr anchor="ctr">
            <a:normAutofit/>
          </a:bodyPr>
          <a:lstStyle>
            <a:lvl1pPr marL="0" indent="0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13022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1057879" y="728803"/>
            <a:ext cx="962294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52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11861350" y="3136545"/>
            <a:ext cx="783316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52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8254" y="1178561"/>
            <a:ext cx="10144687" cy="3235958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2335135" y="4414519"/>
            <a:ext cx="9277463" cy="41060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68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946" y="6035040"/>
            <a:ext cx="11093876" cy="1197428"/>
          </a:xfrm>
        </p:spPr>
        <p:txBody>
          <a:bodyPr anchor="ctr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95650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2844800"/>
            <a:ext cx="10590792" cy="2187017"/>
          </a:xfrm>
        </p:spPr>
        <p:txBody>
          <a:bodyPr anchor="b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6029960"/>
            <a:ext cx="10590791" cy="1032480"/>
          </a:xfrm>
        </p:spPr>
        <p:txBody>
          <a:bodyPr anchor="t"/>
          <a:lstStyle>
            <a:lvl1pPr marL="0" indent="0" algn="l">
              <a:buNone/>
              <a:defRPr sz="24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1558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90791" cy="848357"/>
          </a:xfrm>
        </p:spPr>
        <p:txBody>
          <a:bodyPr/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3124203"/>
            <a:ext cx="3770254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85944" y="3815717"/>
            <a:ext cx="3770255" cy="341675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5266" y="3124200"/>
            <a:ext cx="3776411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415266" y="3815716"/>
            <a:ext cx="3776411" cy="341675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465762" y="3124201"/>
            <a:ext cx="377487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9465995" y="3815715"/>
            <a:ext cx="3774643" cy="341675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284765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9326881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2264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90791" cy="848357"/>
          </a:xfrm>
        </p:spPr>
        <p:txBody>
          <a:bodyPr/>
          <a:lstStyle>
            <a:lvl1pPr>
              <a:defRPr sz="43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5439413"/>
            <a:ext cx="3660526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601464" y="3124200"/>
            <a:ext cx="3229490" cy="190981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85945" y="6130927"/>
            <a:ext cx="3660526" cy="1101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82638" y="5439413"/>
            <a:ext cx="3660526" cy="691516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698155" y="3124200"/>
            <a:ext cx="3229492" cy="190981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5484206" y="6130926"/>
            <a:ext cx="3660526" cy="1101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79331" y="5439414"/>
            <a:ext cx="3661314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795637" y="3124200"/>
            <a:ext cx="3229490" cy="190981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79330" y="6130925"/>
            <a:ext cx="3661315" cy="1101542"/>
          </a:xfrm>
        </p:spPr>
        <p:txBody>
          <a:bodyPr anchor="t">
            <a:normAutofit/>
          </a:bodyPr>
          <a:lstStyle>
            <a:lvl1pPr marL="0" indent="0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5286997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9357362" y="3083560"/>
            <a:ext cx="0" cy="41909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73333" y="7670206"/>
            <a:ext cx="4373138" cy="365761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07945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90791" cy="8483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5945" y="3124200"/>
            <a:ext cx="10590791" cy="409956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834527" y="7670206"/>
            <a:ext cx="1188719" cy="36575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6004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2283" y="1534160"/>
            <a:ext cx="1691958" cy="5698308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5945" y="1534160"/>
            <a:ext cx="7507230" cy="569830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2783725" y="7670206"/>
            <a:ext cx="1190562" cy="36575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373388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26063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9898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5945" y="3124200"/>
            <a:ext cx="10590791" cy="40995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69930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533621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74966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05094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4378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73012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0992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21470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7942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5" y="3213174"/>
            <a:ext cx="5221230" cy="2740589"/>
          </a:xfrm>
        </p:spPr>
        <p:txBody>
          <a:bodyPr anchor="ctr"/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671" y="3213173"/>
            <a:ext cx="4509054" cy="2740589"/>
          </a:xfrm>
        </p:spPr>
        <p:txBody>
          <a:bodyPr anchor="ctr"/>
          <a:lstStyle>
            <a:lvl1pPr marL="0" indent="0" algn="l">
              <a:buNone/>
              <a:defRPr sz="24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18612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5945" y="3124201"/>
            <a:ext cx="5790190" cy="409956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50455" y="3124200"/>
            <a:ext cx="5790191" cy="40995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9111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6" y="3124200"/>
            <a:ext cx="5790188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5945" y="3815715"/>
            <a:ext cx="5790190" cy="3408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50455" y="3124200"/>
            <a:ext cx="5790191" cy="691514"/>
          </a:xfrm>
        </p:spPr>
        <p:txBody>
          <a:bodyPr anchor="b">
            <a:noAutofit/>
          </a:bodyPr>
          <a:lstStyle>
            <a:lvl1pPr marL="0" indent="0">
              <a:buNone/>
              <a:defRPr sz="2880" b="0">
                <a:solidFill>
                  <a:schemeClr val="accent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50455" y="3815715"/>
            <a:ext cx="5790191" cy="3408047"/>
          </a:xfrm>
        </p:spPr>
        <p:txBody>
          <a:bodyPr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73267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385945" y="1168402"/>
            <a:ext cx="10513696" cy="84835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95072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55343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6" y="1554480"/>
            <a:ext cx="3351790" cy="1920240"/>
          </a:xfrm>
        </p:spPr>
        <p:txBody>
          <a:bodyPr anchor="b"/>
          <a:lstStyle>
            <a:lvl1pPr algn="l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37375" y="1737360"/>
            <a:ext cx="6228079" cy="54864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385945" y="3755137"/>
            <a:ext cx="3351790" cy="3474719"/>
          </a:xfrm>
        </p:spPr>
        <p:txBody>
          <a:bodyPr/>
          <a:lstStyle>
            <a:lvl1pPr marL="0" indent="0">
              <a:buNone/>
              <a:defRPr sz="168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10105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946" y="2032000"/>
            <a:ext cx="4638161" cy="2082800"/>
          </a:xfrm>
        </p:spPr>
        <p:txBody>
          <a:bodyPr anchor="b">
            <a:normAutofit/>
          </a:bodyPr>
          <a:lstStyle>
            <a:lvl1pPr algn="l">
              <a:defRPr sz="4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57444" y="1371600"/>
            <a:ext cx="3872632" cy="548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385945" y="4389120"/>
            <a:ext cx="4631054" cy="1645920"/>
          </a:xfrm>
        </p:spPr>
        <p:txBody>
          <a:bodyPr>
            <a:normAutofit/>
          </a:bodyPr>
          <a:lstStyle>
            <a:lvl1pPr marL="0" indent="0">
              <a:buNone/>
              <a:defRPr sz="168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51334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4630400" cy="82296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385945" y="1168402"/>
            <a:ext cx="10513696" cy="8483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945" y="3124200"/>
            <a:ext cx="10513696" cy="4099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783725" y="7670206"/>
            <a:ext cx="1188719" cy="365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1/28/2026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3333" y="7670206"/>
            <a:ext cx="4631754" cy="36576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2525374" y="0"/>
            <a:ext cx="822960" cy="13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2423049" y="354876"/>
            <a:ext cx="1005839" cy="92122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336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559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  <p:sldLayoutId id="2147483784" r:id="rId18"/>
    <p:sldLayoutId id="2147483785" r:id="rId19"/>
    <p:sldLayoutId id="2147483786" r:id="rId20"/>
    <p:sldLayoutId id="2147483787" r:id="rId21"/>
    <p:sldLayoutId id="2147483788" r:id="rId22"/>
    <p:sldLayoutId id="2147483789" r:id="rId23"/>
    <p:sldLayoutId id="2147483790" r:id="rId24"/>
    <p:sldLayoutId id="2147483791" r:id="rId25"/>
    <p:sldLayoutId id="2147483792" r:id="rId26"/>
    <p:sldLayoutId id="2147483793" r:id="rId27"/>
  </p:sldLayoutIdLst>
  <p:hf sldNum="0" hdr="0" ftr="0" dt="0"/>
  <p:txStyles>
    <p:titleStyle>
      <a:lvl1pPr algn="l" defTabSz="548640" rtl="0" eaLnBrk="1" latinLnBrk="0" hangingPunct="1">
        <a:spcBef>
          <a:spcPct val="0"/>
        </a:spcBef>
        <a:buNone/>
        <a:defRPr sz="432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41148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6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2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8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ts val="12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4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t="7144" r="2" b="10943"/>
          <a:stretch>
            <a:fillRect/>
          </a:stretch>
        </p:blipFill>
        <p:spPr>
          <a:xfrm>
            <a:off x="508004" y="482599"/>
            <a:ext cx="5919541" cy="7264404"/>
          </a:xfrm>
          <a:custGeom>
            <a:avLst/>
            <a:gdLst/>
            <a:ahLst/>
            <a:cxnLst/>
            <a:rect l="l" t="t" r="r" b="b"/>
            <a:pathLst>
              <a:path w="4932951" h="6053670">
                <a:moveTo>
                  <a:pt x="0" y="0"/>
                </a:moveTo>
                <a:lnTo>
                  <a:pt x="3678393" y="0"/>
                </a:lnTo>
                <a:lnTo>
                  <a:pt x="4478865" y="0"/>
                </a:lnTo>
                <a:lnTo>
                  <a:pt x="4931853" y="0"/>
                </a:lnTo>
                <a:lnTo>
                  <a:pt x="4908487" y="137419"/>
                </a:lnTo>
                <a:lnTo>
                  <a:pt x="4886218" y="274232"/>
                </a:lnTo>
                <a:lnTo>
                  <a:pt x="4864421" y="411650"/>
                </a:lnTo>
                <a:lnTo>
                  <a:pt x="4845759" y="549673"/>
                </a:lnTo>
                <a:lnTo>
                  <a:pt x="4826941" y="687092"/>
                </a:lnTo>
                <a:lnTo>
                  <a:pt x="4809377" y="825115"/>
                </a:lnTo>
                <a:lnTo>
                  <a:pt x="4794322" y="961323"/>
                </a:lnTo>
                <a:lnTo>
                  <a:pt x="4780052" y="1099347"/>
                </a:lnTo>
                <a:lnTo>
                  <a:pt x="4767035" y="1236765"/>
                </a:lnTo>
                <a:lnTo>
                  <a:pt x="4755744" y="1371761"/>
                </a:lnTo>
                <a:lnTo>
                  <a:pt x="4744453" y="1508574"/>
                </a:lnTo>
                <a:lnTo>
                  <a:pt x="4735044" y="1643572"/>
                </a:lnTo>
                <a:lnTo>
                  <a:pt x="4727674" y="1778568"/>
                </a:lnTo>
                <a:lnTo>
                  <a:pt x="4719990" y="1912960"/>
                </a:lnTo>
                <a:lnTo>
                  <a:pt x="4713560" y="2046141"/>
                </a:lnTo>
                <a:lnTo>
                  <a:pt x="4709012" y="2178111"/>
                </a:lnTo>
                <a:lnTo>
                  <a:pt x="4705092" y="2310081"/>
                </a:lnTo>
                <a:lnTo>
                  <a:pt x="4701328" y="2440840"/>
                </a:lnTo>
                <a:lnTo>
                  <a:pt x="4699603" y="2569783"/>
                </a:lnTo>
                <a:lnTo>
                  <a:pt x="4697721" y="2698726"/>
                </a:lnTo>
                <a:lnTo>
                  <a:pt x="4696780" y="2825853"/>
                </a:lnTo>
                <a:lnTo>
                  <a:pt x="4697721" y="2951770"/>
                </a:lnTo>
                <a:lnTo>
                  <a:pt x="4697721" y="3076475"/>
                </a:lnTo>
                <a:lnTo>
                  <a:pt x="4699603" y="3199970"/>
                </a:lnTo>
                <a:lnTo>
                  <a:pt x="4702426" y="3321043"/>
                </a:lnTo>
                <a:lnTo>
                  <a:pt x="4705092" y="3440906"/>
                </a:lnTo>
                <a:lnTo>
                  <a:pt x="4708071" y="3558347"/>
                </a:lnTo>
                <a:lnTo>
                  <a:pt x="4712619" y="3675183"/>
                </a:lnTo>
                <a:lnTo>
                  <a:pt x="4717480" y="3790203"/>
                </a:lnTo>
                <a:lnTo>
                  <a:pt x="4721871" y="3902801"/>
                </a:lnTo>
                <a:lnTo>
                  <a:pt x="4734260" y="4122549"/>
                </a:lnTo>
                <a:lnTo>
                  <a:pt x="4747433" y="4333217"/>
                </a:lnTo>
                <a:lnTo>
                  <a:pt x="4761233" y="4535409"/>
                </a:lnTo>
                <a:lnTo>
                  <a:pt x="4776445" y="4726705"/>
                </a:lnTo>
                <a:lnTo>
                  <a:pt x="4792283" y="4909526"/>
                </a:lnTo>
                <a:lnTo>
                  <a:pt x="4809377" y="5079029"/>
                </a:lnTo>
                <a:lnTo>
                  <a:pt x="4826157" y="5238240"/>
                </a:lnTo>
                <a:lnTo>
                  <a:pt x="4842936" y="5384739"/>
                </a:lnTo>
                <a:lnTo>
                  <a:pt x="4858775" y="5519131"/>
                </a:lnTo>
                <a:lnTo>
                  <a:pt x="4873830" y="5638388"/>
                </a:lnTo>
                <a:lnTo>
                  <a:pt x="4888100" y="5746143"/>
                </a:lnTo>
                <a:lnTo>
                  <a:pt x="4900019" y="5836948"/>
                </a:lnTo>
                <a:lnTo>
                  <a:pt x="4911310" y="5913225"/>
                </a:lnTo>
                <a:lnTo>
                  <a:pt x="4927462" y="6017953"/>
                </a:lnTo>
                <a:lnTo>
                  <a:pt x="4932951" y="6053670"/>
                </a:lnTo>
                <a:lnTo>
                  <a:pt x="4478865" y="6053670"/>
                </a:lnTo>
                <a:lnTo>
                  <a:pt x="3683097" y="6053670"/>
                </a:lnTo>
                <a:lnTo>
                  <a:pt x="0" y="6053670"/>
                </a:lnTo>
                <a:close/>
              </a:path>
            </a:pathLst>
          </a:custGeom>
        </p:spPr>
      </p:pic>
      <p:sp>
        <p:nvSpPr>
          <p:cNvPr id="3" name="Text 0"/>
          <p:cNvSpPr/>
          <p:nvPr/>
        </p:nvSpPr>
        <p:spPr>
          <a:xfrm>
            <a:off x="6834073" y="1489519"/>
            <a:ext cx="6514261" cy="37845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latin typeface="+mj-lt"/>
                <a:ea typeface="+mj-ea"/>
                <a:cs typeface="+mj-cs"/>
              </a:rPr>
              <a:t>Customer Shopping Behavior Analysis</a:t>
            </a:r>
          </a:p>
        </p:txBody>
      </p:sp>
      <p:sp>
        <p:nvSpPr>
          <p:cNvPr id="4" name="Text 1"/>
          <p:cNvSpPr/>
          <p:nvPr/>
        </p:nvSpPr>
        <p:spPr>
          <a:xfrm>
            <a:off x="6834073" y="5509998"/>
            <a:ext cx="6514261" cy="1946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cap="all">
                <a:solidFill>
                  <a:schemeClr val="accent1">
                    <a:lumMod val="60000"/>
                    <a:lumOff val="40000"/>
                  </a:schemeClr>
                </a:solidFill>
              </a:rPr>
              <a:t>Uncovering insights from 3,900 purchases to guide strategic business decisions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68810" y="57173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chemeClr val="bg1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>
              <a:solidFill>
                <a:schemeClr val="bg1"/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6199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chemeClr val="bg1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>
              <a:solidFill>
                <a:schemeClr val="bg1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chemeClr val="bg1"/>
                </a:solidFill>
                <a:latin typeface="Libre Baskerville" pitchFamily="34" charset="0"/>
              </a:rPr>
              <a:t>Revenue by Gender Analysis</a:t>
            </a: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42028" y="27085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9" y="108504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chemeClr val="bg1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1409" y="89309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chemeClr val="bg1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>
              <a:solidFill>
                <a:schemeClr val="bg1"/>
              </a:solidFill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chemeClr val="bg1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>
              <a:solidFill>
                <a:schemeClr val="bg1"/>
              </a:solidFill>
            </a:endParaRPr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chemeClr val="bg1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>
              <a:solidFill>
                <a:schemeClr val="bg1"/>
              </a:solidFill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7545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</TotalTime>
  <Words>277</Words>
  <Application>Microsoft Office PowerPoint</Application>
  <PresentationFormat>Custom</PresentationFormat>
  <Paragraphs>98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Wingdings 3</vt:lpstr>
      <vt:lpstr>Century Gothic</vt:lpstr>
      <vt:lpstr>Arial</vt:lpstr>
      <vt:lpstr>DM Sans</vt:lpstr>
      <vt:lpstr>Libre Baskerville Light</vt:lpstr>
      <vt:lpstr>Libre Baskerville</vt:lpstr>
      <vt:lpstr>Ion Boardroom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Parth Patel</cp:lastModifiedBy>
  <cp:revision>2</cp:revision>
  <dcterms:created xsi:type="dcterms:W3CDTF">2025-10-14T02:52:14Z</dcterms:created>
  <dcterms:modified xsi:type="dcterms:W3CDTF">2026-01-28T21:40:45Z</dcterms:modified>
</cp:coreProperties>
</file>